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5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2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141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07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8337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55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3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5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9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7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4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F3CF7-E085-47DA-B846-1238D2FB9553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82E38BF-500C-4809-B0EF-B03C9EEE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1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62FD-6D9B-4DAB-BC66-29680CDD3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/>
              <a:t>SweepBot</a:t>
            </a:r>
            <a:r>
              <a:rPr lang="en-US" sz="4000" dirty="0"/>
              <a:t>: Floor Cleaner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EBFCD-CCBF-4636-A496-90ED0C0A1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Update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97FB3-3BCE-4504-AB70-B5759053BB3F}"/>
              </a:ext>
            </a:extLst>
          </p:cNvPr>
          <p:cNvSpPr txBox="1"/>
          <p:nvPr/>
        </p:nvSpPr>
        <p:spPr>
          <a:xfrm>
            <a:off x="5212991" y="4501401"/>
            <a:ext cx="4227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Group No: 02</a:t>
            </a:r>
          </a:p>
          <a:p>
            <a:pPr algn="r"/>
            <a:r>
              <a:rPr lang="en-US" dirty="0"/>
              <a:t>ID: 1906105</a:t>
            </a:r>
          </a:p>
          <a:p>
            <a:pPr algn="r"/>
            <a:r>
              <a:rPr lang="en-US" dirty="0"/>
              <a:t>1906106</a:t>
            </a:r>
          </a:p>
          <a:p>
            <a:pPr algn="r"/>
            <a:r>
              <a:rPr lang="en-US" dirty="0"/>
              <a:t>1906107</a:t>
            </a:r>
          </a:p>
          <a:p>
            <a:pPr algn="r"/>
            <a:r>
              <a:rPr lang="en-US" dirty="0"/>
              <a:t>1906114</a:t>
            </a:r>
          </a:p>
          <a:p>
            <a:pPr algn="r"/>
            <a:r>
              <a:rPr lang="en-US" dirty="0"/>
              <a:t>1906126</a:t>
            </a:r>
          </a:p>
          <a:p>
            <a:pPr algn="r"/>
            <a:r>
              <a:rPr lang="en-US"/>
              <a:t>1806129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5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29BD-6018-4539-B2D2-00E9E222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146" y="2886636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99308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1B35-28E8-4065-AAD2-2274E924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84DD-B8B4-4CE9-9AEC-C255A6309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a sound source, and we will place it where the robot will clean. </a:t>
            </a:r>
          </a:p>
          <a:p>
            <a:r>
              <a:rPr lang="en-US" dirty="0"/>
              <a:t>The robot will move towards the sound.</a:t>
            </a:r>
          </a:p>
          <a:p>
            <a:r>
              <a:rPr lang="en-US" dirty="0"/>
              <a:t>While following the sound, the robot might come across some obstacles or walls. So, we will use the obstacle avoiding algorithm into it.</a:t>
            </a:r>
          </a:p>
          <a:p>
            <a:r>
              <a:rPr lang="en-US" dirty="0"/>
              <a:t>Then it will reach its destination. </a:t>
            </a:r>
          </a:p>
          <a:p>
            <a:r>
              <a:rPr lang="en-US" dirty="0"/>
              <a:t>After reaching the destination, a water pump will pump the water into the surface of the floor. </a:t>
            </a:r>
          </a:p>
          <a:p>
            <a:r>
              <a:rPr lang="en-US" dirty="0"/>
              <a:t>Then the mopper will be activated. </a:t>
            </a:r>
          </a:p>
        </p:txBody>
      </p:sp>
    </p:spTree>
    <p:extLst>
      <p:ext uri="{BB962C8B-B14F-4D97-AF65-F5344CB8AC3E}">
        <p14:creationId xmlns:p14="http://schemas.microsoft.com/office/powerpoint/2010/main" val="162575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22A6-8C68-4FBD-B7D7-F5D92FC8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Bought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145D-B02C-4D94-A704-572379B7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Uno R3</a:t>
            </a:r>
          </a:p>
          <a:p>
            <a:r>
              <a:rPr lang="en-US" dirty="0"/>
              <a:t>Motor driver L298N</a:t>
            </a:r>
          </a:p>
          <a:p>
            <a:r>
              <a:rPr lang="en-US" dirty="0"/>
              <a:t>Li-18650 battery</a:t>
            </a:r>
          </a:p>
          <a:p>
            <a:r>
              <a:rPr lang="en-US" dirty="0"/>
              <a:t>Motor gears</a:t>
            </a:r>
          </a:p>
          <a:p>
            <a:r>
              <a:rPr lang="en-US" dirty="0"/>
              <a:t>Wheels</a:t>
            </a:r>
          </a:p>
          <a:p>
            <a:r>
              <a:rPr lang="en-US" dirty="0"/>
              <a:t>Ultrasonic sensor</a:t>
            </a:r>
          </a:p>
          <a:p>
            <a:r>
              <a:rPr lang="en-US" dirty="0"/>
              <a:t>Servo motor SG-90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60256-F71D-438B-819E-F8B98055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55032" y="1618603"/>
            <a:ext cx="2193318" cy="2225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D8217-E214-4D76-A880-7FC5C111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78" y="1634565"/>
            <a:ext cx="1789081" cy="1785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511CE-81F2-4FEE-BF26-13C9632D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520" y="1634565"/>
            <a:ext cx="2014354" cy="1266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9A02D-1106-416E-8B5A-C6BCD33D3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610" y="3957271"/>
            <a:ext cx="5243519" cy="24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E4BF-FDDC-4CD7-8606-7A3CAE28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step: Obstacle avoider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6A789-350F-4FB7-B40C-07035AA3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442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Circuit diagram for obstacle avoider: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B2063-AE62-4208-B9EC-3CEFA3732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/>
          <a:stretch/>
        </p:blipFill>
        <p:spPr>
          <a:xfrm>
            <a:off x="1331692" y="2420471"/>
            <a:ext cx="5526308" cy="39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0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32E1-A3B6-4436-8F09-A380ECF4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 chassis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C30EF-97F9-4D37-97A6-46A518285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894" y="1658565"/>
            <a:ext cx="7063732" cy="3881437"/>
          </a:xfrm>
        </p:spPr>
      </p:pic>
    </p:spTree>
    <p:extLst>
      <p:ext uri="{BB962C8B-B14F-4D97-AF65-F5344CB8AC3E}">
        <p14:creationId xmlns:p14="http://schemas.microsoft.com/office/powerpoint/2010/main" val="16750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8292-BF15-457E-9CA3-441D710F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infrastructure of the four wheeler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C84C1B-8CB5-4E3C-90FF-7411464C9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67" y="1441540"/>
            <a:ext cx="8037540" cy="4806860"/>
          </a:xfrm>
        </p:spPr>
      </p:pic>
    </p:spTree>
    <p:extLst>
      <p:ext uri="{BB962C8B-B14F-4D97-AF65-F5344CB8AC3E}">
        <p14:creationId xmlns:p14="http://schemas.microsoft.com/office/powerpoint/2010/main" val="118773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FD12-C766-418D-94D4-0A8A7AC6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CF62-F4D1-48E7-A446-40131FC65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066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our ultimate obstacle avoiding robot-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737D8-85A4-41F6-83E4-4CDF64D8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03" y="1930400"/>
            <a:ext cx="4016088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5C5B-C596-4739-B686-AA2204BF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01B1-FD8C-4007-B80D-0C1164EE4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016" y="1586848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it is a hardware project, the whole project actually depends on the components. </a:t>
            </a:r>
          </a:p>
          <a:p>
            <a:r>
              <a:rPr lang="en-US" dirty="0"/>
              <a:t>After uploading the code into the Arduino board, the car was working for a few minutes. But then, our Arduino board got burnt. It was not working. So, we had to buy another Arduino board.</a:t>
            </a:r>
          </a:p>
          <a:p>
            <a:r>
              <a:rPr lang="en-US" dirty="0"/>
              <a:t>The second Arduino was working. The motor driver was drawing power from Arduino. But it was able to run three wheels. Another wheel was not moving at all. </a:t>
            </a:r>
          </a:p>
          <a:p>
            <a:r>
              <a:rPr lang="en-US" dirty="0"/>
              <a:t>We were also facing some problem with L293D motor driver shield. That is why, we switched to L298N motor driver. </a:t>
            </a:r>
          </a:p>
          <a:p>
            <a:r>
              <a:rPr lang="en-US" dirty="0"/>
              <a:t>With L298N motor driver, it was working fine for a few minutes. But then, it stopped working. So, in the video, we could not show the wheels moving in the video that we shot.</a:t>
            </a:r>
          </a:p>
        </p:txBody>
      </p:sp>
    </p:spTree>
    <p:extLst>
      <p:ext uri="{BB962C8B-B14F-4D97-AF65-F5344CB8AC3E}">
        <p14:creationId xmlns:p14="http://schemas.microsoft.com/office/powerpoint/2010/main" val="398024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909F-1F72-47D5-9E64-FFAAC949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41E0-58D1-4F18-936C-637D4F1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fix our problems that we faced in the first part of this project.</a:t>
            </a:r>
          </a:p>
          <a:p>
            <a:r>
              <a:rPr lang="en-US" dirty="0"/>
              <a:t>Then we will integrate the sound following algorithm in it. </a:t>
            </a:r>
          </a:p>
          <a:p>
            <a:r>
              <a:rPr lang="en-US" dirty="0"/>
              <a:t>After that, we will install a motor pump and a mopper. </a:t>
            </a:r>
          </a:p>
          <a:p>
            <a:r>
              <a:rPr lang="en-US" dirty="0"/>
              <a:t>Finally, we will integrate that part also in our code. </a:t>
            </a:r>
          </a:p>
        </p:txBody>
      </p:sp>
    </p:spTree>
    <p:extLst>
      <p:ext uri="{BB962C8B-B14F-4D97-AF65-F5344CB8AC3E}">
        <p14:creationId xmlns:p14="http://schemas.microsoft.com/office/powerpoint/2010/main" val="893912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</TotalTime>
  <Words>372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SweepBot: Floor Cleaner Robot</vt:lpstr>
      <vt:lpstr>Working Procedure</vt:lpstr>
      <vt:lpstr>Components Bought</vt:lpstr>
      <vt:lpstr>Our first step: Obstacle avoider</vt:lpstr>
      <vt:lpstr>The car chassis </vt:lpstr>
      <vt:lpstr>The infrastructure of the four wheeler</vt:lpstr>
      <vt:lpstr>Final outcome</vt:lpstr>
      <vt:lpstr>Problems we faced</vt:lpstr>
      <vt:lpstr>Our future works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SweepBot: Floor Cleaner Robot</dc:title>
  <dc:creator>Hassan Tahmid</dc:creator>
  <cp:lastModifiedBy>1906114 - Md. Asif Hasan</cp:lastModifiedBy>
  <cp:revision>8</cp:revision>
  <dcterms:created xsi:type="dcterms:W3CDTF">2023-07-25T08:09:41Z</dcterms:created>
  <dcterms:modified xsi:type="dcterms:W3CDTF">2023-07-25T18:01:41Z</dcterms:modified>
</cp:coreProperties>
</file>